
<file path=[Content_Types].xml><?xml version="1.0" encoding="utf-8"?>
<Types xmlns="http://schemas.openxmlformats.org/package/2006/content-types">
  <Override PartName="/docProps/core.xml" ContentType="application/vnd.openxmlformats-package.core-properties+xml"/>
  <Default Extension="rels" ContentType="application/vnd.openxmlformats-package.relationships+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Default Extension="jpeg" ContentType="image/jpeg"/>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2.xml" ContentType="application/vnd.openxmlformats-officedocument.presentationml.slideLayout+xml"/>
  <Default Extension="bin" ContentType="application/vnd.openxmlformats-officedocument.presentationml.printerSettings"/>
  <Override PartName="/ppt/slides/slide1.xml" ContentType="application/vnd.openxmlformats-officedocument.presentationml.slide+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r:id="rId1"/>
  </p:sldMasterIdLst>
  <p:sldIdLst>
    <p:sldId id="258"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p:cViewPr varScale="1">
        <p:scale>
          <a:sx n="112" d="100"/>
          <a:sy n="112" d="100"/>
        </p:scale>
        <p:origin x="-784" y="-10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C93B725-B422-4C9B-88E8-C1E8D3D17FA5}" type="datetimeFigureOut">
              <a:rPr lang="en-US" smtClean="0"/>
              <a:pPr/>
              <a:t>8/8/17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31BD7-FB38-42EB-8EE5-7309D56AF5B1}" type="slidenum">
              <a:rPr lang="en-US" smtClean="0"/>
              <a:pPr/>
              <a:t>‹#›</a:t>
            </a:fld>
            <a:endParaRPr lang="en-US"/>
          </a:p>
        </p:txBody>
      </p:sp>
    </p:spTree>
  </p:cSld>
  <p:clrMapOvr>
    <a:masterClrMapping/>
  </p:clrMapOvr>
  <mc:AlternateContent>
    <mc:Choice xmlns:mv="urn:schemas-microsoft-com:mac:vml"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93B725-B422-4C9B-88E8-C1E8D3D17FA5}" type="datetimeFigureOut">
              <a:rPr lang="en-US" smtClean="0"/>
              <a:pPr/>
              <a:t>8/8/17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31BD7-FB38-42EB-8EE5-7309D56AF5B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C93B725-B422-4C9B-88E8-C1E8D3D17FA5}" type="datetimeFigureOut">
              <a:rPr lang="en-US" smtClean="0"/>
              <a:pPr/>
              <a:t>8/8/17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31BD7-FB38-42EB-8EE5-7309D56AF5B1}"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93B725-B422-4C9B-88E8-C1E8D3D17FA5}" type="datetimeFigureOut">
              <a:rPr lang="en-US" smtClean="0"/>
              <a:pPr/>
              <a:t>8/8/17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31BD7-FB38-42EB-8EE5-7309D56AF5B1}"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93B725-B422-4C9B-88E8-C1E8D3D17FA5}" type="datetimeFigureOut">
              <a:rPr lang="en-US" smtClean="0"/>
              <a:pPr/>
              <a:t>8/8/17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31BD7-FB38-42EB-8EE5-7309D56AF5B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C93B725-B422-4C9B-88E8-C1E8D3D17FA5}" type="datetimeFigureOut">
              <a:rPr lang="en-US" smtClean="0"/>
              <a:pPr/>
              <a:t>8/8/17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B31BD7-FB38-42EB-8EE5-7309D56AF5B1}"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93B725-B422-4C9B-88E8-C1E8D3D17FA5}" type="datetimeFigureOut">
              <a:rPr lang="en-US" smtClean="0"/>
              <a:pPr/>
              <a:t>8/8/17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B31BD7-FB38-42EB-8EE5-7309D56AF5B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93B725-B422-4C9B-88E8-C1E8D3D17FA5}" type="datetimeFigureOut">
              <a:rPr lang="en-US" smtClean="0"/>
              <a:pPr/>
              <a:t>8/8/17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B31BD7-FB38-42EB-8EE5-7309D56AF5B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3C93B725-B422-4C9B-88E8-C1E8D3D17FA5}" type="datetimeFigureOut">
              <a:rPr lang="en-US" smtClean="0"/>
              <a:pPr/>
              <a:t>8/8/17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B31BD7-FB38-42EB-8EE5-7309D56AF5B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C93B725-B422-4C9B-88E8-C1E8D3D17FA5}" type="datetimeFigureOut">
              <a:rPr lang="en-US" smtClean="0"/>
              <a:pPr/>
              <a:t>8/8/17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B31BD7-FB38-42EB-8EE5-7309D56AF5B1}"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93B725-B422-4C9B-88E8-C1E8D3D17FA5}" type="datetimeFigureOut">
              <a:rPr lang="en-US" smtClean="0"/>
              <a:pPr/>
              <a:t>8/8/17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B31BD7-FB38-42EB-8EE5-7309D56AF5B1}"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3C93B725-B422-4C9B-88E8-C1E8D3D17FA5}" type="datetimeFigureOut">
              <a:rPr lang="en-US" smtClean="0"/>
              <a:pPr/>
              <a:t>8/8/17</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4DB31BD7-FB38-42EB-8EE5-7309D56AF5B1}"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a:r>
              <a:rPr lang="en-US" dirty="0" smtClean="0"/>
              <a:t>This was a case study design which aimed at determining the impact of technology to young girls’ social interaction and behavior development. The study was conducted at New Hope for Girls Center using a purposive random sampling in the selection of its participants.  The findings show that the children and more importantly girls are being exposed to technology at their very low ages the fact which negatively impacts on their social interaction and behavior development. Consequently, through technology young girls adapt to early sex practice and other ill behavior that lead to poor academic performance and dropping of school and hence young mothers the fact which destroy the life destiny. In order to rescue the young girls from the repercussions of technology, the government and different humanitarian agencies both at national and international level should establish policies that will promote child user-friendly technology. On the other, parents and community in general should ensure that the technological items owned by children are well monitored to make that these are used for the constructive purposes to the children.</a:t>
            </a:r>
            <a:endParaRPr lang="en-US" dirty="0"/>
          </a:p>
        </p:txBody>
      </p:sp>
      <p:sp>
        <p:nvSpPr>
          <p:cNvPr id="2" name="Title 1"/>
          <p:cNvSpPr>
            <a:spLocks noGrp="1"/>
          </p:cNvSpPr>
          <p:nvPr>
            <p:ph type="title"/>
          </p:nvPr>
        </p:nvSpPr>
        <p:spPr/>
        <p:txBody>
          <a:bodyPr/>
          <a:lstStyle/>
          <a:p>
            <a:r>
              <a:rPr lang="en-US" dirty="0" smtClean="0"/>
              <a:t>Abstract </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26760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42</TotalTime>
  <Words>189</Words>
  <Application>Microsoft Office PowerPoint</Application>
  <PresentationFormat>On-screen Show (4:3)</PresentationFormat>
  <Paragraphs>2</Paragraphs>
  <Slides>1</Slides>
  <Notes>0</Notes>
  <HiddenSlides>0</HiddenSlides>
  <MMClips>0</MMClips>
  <ScaleCrop>false</ScaleCrop>
  <HeadingPairs>
    <vt:vector size="4" baseType="variant">
      <vt:variant>
        <vt:lpstr>Design Template</vt:lpstr>
      </vt:variant>
      <vt:variant>
        <vt:i4>1</vt:i4>
      </vt:variant>
      <vt:variant>
        <vt:lpstr>Slide Titles</vt:lpstr>
      </vt:variant>
      <vt:variant>
        <vt:i4>1</vt:i4>
      </vt:variant>
    </vt:vector>
  </HeadingPairs>
  <TitlesOfParts>
    <vt:vector size="2" baseType="lpstr">
      <vt:lpstr>Waveform</vt:lpstr>
      <vt:lpstr>Abstract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OF TECHNOLOGY TO YOUNG SCHOOL GIRLS’ SOCIAL INTERACTION AND BEHAVIOR DEVELOPMENT: A CASE STUDY FROM NEW HOPE FOR GIRLS CENTRE – DAR ES SALAAM</dc:title>
  <dc:creator>user</dc:creator>
  <cp:lastModifiedBy>Consoler Eliya Wilbert</cp:lastModifiedBy>
  <cp:revision>7</cp:revision>
  <dcterms:created xsi:type="dcterms:W3CDTF">2017-08-08T08:33:50Z</dcterms:created>
  <dcterms:modified xsi:type="dcterms:W3CDTF">2017-08-08T08:34:24Z</dcterms:modified>
</cp:coreProperties>
</file>